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9A17-0663-4B5B-84C9-8C5077B7B7D2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A743-A5AF-4CE5-A44D-3094E33C3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77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9A17-0663-4B5B-84C9-8C5077B7B7D2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A743-A5AF-4CE5-A44D-3094E33C3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733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9A17-0663-4B5B-84C9-8C5077B7B7D2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A743-A5AF-4CE5-A44D-3094E33C3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98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9A17-0663-4B5B-84C9-8C5077B7B7D2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A743-A5AF-4CE5-A44D-3094E33C3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13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9A17-0663-4B5B-84C9-8C5077B7B7D2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A743-A5AF-4CE5-A44D-3094E33C3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36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9A17-0663-4B5B-84C9-8C5077B7B7D2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A743-A5AF-4CE5-A44D-3094E33C3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90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9A17-0663-4B5B-84C9-8C5077B7B7D2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A743-A5AF-4CE5-A44D-3094E33C3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251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9A17-0663-4B5B-84C9-8C5077B7B7D2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A743-A5AF-4CE5-A44D-3094E33C3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5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9A17-0663-4B5B-84C9-8C5077B7B7D2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A743-A5AF-4CE5-A44D-3094E33C3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36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9A17-0663-4B5B-84C9-8C5077B7B7D2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A743-A5AF-4CE5-A44D-3094E33C3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4689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29A17-0663-4B5B-84C9-8C5077B7B7D2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8A743-A5AF-4CE5-A44D-3094E33C3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263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29A17-0663-4B5B-84C9-8C5077B7B7D2}" type="datetimeFigureOut">
              <a:rPr lang="nl-NL" smtClean="0"/>
              <a:t>4-7-2019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8A743-A5AF-4CE5-A44D-3094E33C35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932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Sorteren en selecteren.</a:t>
            </a:r>
            <a:br>
              <a:rPr lang="nl-NL" dirty="0" smtClean="0"/>
            </a:br>
            <a:r>
              <a:rPr lang="nl-NL" dirty="0" smtClean="0"/>
              <a:t> Wat is wat?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19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4413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Kleurstiften op kleur leggen. Rood bij rood, groen bij groen.</a:t>
            </a:r>
            <a:br>
              <a:rPr lang="nl-NL" dirty="0" smtClean="0"/>
            </a:br>
            <a:r>
              <a:rPr lang="nl-NL" dirty="0" smtClean="0"/>
              <a:t>Is dit?</a:t>
            </a:r>
            <a:br>
              <a:rPr lang="nl-NL" dirty="0" smtClean="0"/>
            </a:br>
            <a:r>
              <a:rPr lang="nl-NL" dirty="0" smtClean="0"/>
              <a:t>1 vinger omhoog: Sorteren.</a:t>
            </a:r>
            <a:br>
              <a:rPr lang="nl-NL" dirty="0" smtClean="0"/>
            </a:br>
            <a:r>
              <a:rPr lang="nl-NL" dirty="0" smtClean="0"/>
              <a:t>2 vingers omhoog: Selecteren.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4" name="Tijdelijke aanduiding voor inhoud 3" descr="Afbeeldingsresultaat voor stiften kleur bij kleu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28" y="3526971"/>
            <a:ext cx="5573485" cy="2386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527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26783" cy="225615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Kapotte stiften uitzoeken van de werkende stiften.</a:t>
            </a:r>
            <a:br>
              <a:rPr lang="nl-NL" dirty="0" smtClean="0"/>
            </a:br>
            <a:r>
              <a:rPr lang="nl-NL" dirty="0" smtClean="0"/>
              <a:t>Is dit?</a:t>
            </a:r>
            <a:br>
              <a:rPr lang="nl-NL" dirty="0" smtClean="0"/>
            </a:br>
            <a:r>
              <a:rPr lang="nl-NL" dirty="0" smtClean="0"/>
              <a:t>1 vinger in de lucht: Sorteren.</a:t>
            </a:r>
            <a:br>
              <a:rPr lang="nl-NL" dirty="0" smtClean="0"/>
            </a:br>
            <a:r>
              <a:rPr lang="nl-NL" dirty="0" smtClean="0"/>
              <a:t>2 Vingers in de lucht: Selecteren.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4" name="Tijdelijke aanduiding voor inhoud 3" descr="C:\Users\m.westerhof\AppData\Local\Microsoft\Windows\INetCache\Content.MSO\F3C8867F.tm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690" y="3161211"/>
            <a:ext cx="3788229" cy="3291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01773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Sorteren en selecteren.  Wat is wat?</vt:lpstr>
      <vt:lpstr>Kleurstiften op kleur leggen. Rood bij rood, groen bij groen. Is dit? 1 vinger omhoog: Sorteren. 2 vingers omhoog: Selecteren. </vt:lpstr>
      <vt:lpstr>Kapotte stiften uitzoeken van de werkende stiften. Is dit? 1 vinger in de lucht: Sorteren. 2 Vingers in de lucht: Selecteren. </vt:lpstr>
    </vt:vector>
  </TitlesOfParts>
  <Company>Clusius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Sorteren en selecteren.  Wat is wat?</dc:title>
  <dc:creator>Mirjam Westerhof</dc:creator>
  <cp:lastModifiedBy>Mirjam Westerhof</cp:lastModifiedBy>
  <cp:revision>1</cp:revision>
  <dcterms:created xsi:type="dcterms:W3CDTF">2019-07-04T10:49:30Z</dcterms:created>
  <dcterms:modified xsi:type="dcterms:W3CDTF">2019-07-04T10:49:45Z</dcterms:modified>
</cp:coreProperties>
</file>